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0"/>
  </p:notesMasterIdLst>
  <p:sldIdLst>
    <p:sldId id="256" r:id="rId5"/>
    <p:sldId id="691" r:id="rId6"/>
    <p:sldId id="690" r:id="rId7"/>
    <p:sldId id="358" r:id="rId8"/>
    <p:sldId id="697" r:id="rId9"/>
    <p:sldId id="692" r:id="rId10"/>
    <p:sldId id="693" r:id="rId11"/>
    <p:sldId id="696" r:id="rId12"/>
    <p:sldId id="695" r:id="rId13"/>
    <p:sldId id="672" r:id="rId14"/>
    <p:sldId id="684" r:id="rId15"/>
    <p:sldId id="687" r:id="rId16"/>
    <p:sldId id="686" r:id="rId17"/>
    <p:sldId id="685" r:id="rId18"/>
    <p:sldId id="69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959F836-E9ED-4625-F73F-42108F90F1E7}" name="Nina Melink" initials="NM" userId="S::nina.melink@luna.si::a1c3c339-d33c-4d0d-ba93-b270747cb9dc" providerId="AD"/>
  <p188:author id="{1934E43C-D240-FD8B-1A93-5B5155BB81A6}" name="Neža Renko" initials="NR" userId="S::neza.renko@luna.si::5e5d3915-c20b-4aef-abd1-0002c6f32019" providerId="AD"/>
  <p188:author id="{F5D78696-CF63-3C98-A0C2-F77DDC202076}" name="Medeja Kraševec Žnidarec" initials="MŽ" userId="S::medeja.krasevec@luna.si::9d1951fd-041d-493e-b4ee-f495c8bfe73c" providerId="AD"/>
  <p188:author id="{97C96DB9-E66C-8628-6E2B-1B70764569B0}" name="Dejan Kralj" initials="" userId="S::dejan.kralj@luna.si::abcc56cc-ce88-4adf-b631-18365cfb4494" providerId="AD"/>
  <p188:author id="{759C6DC0-28EC-75D8-D61F-6140F4C46E0D}" name="Maja Podojsteršek" initials="MP" userId="S::maja.podojstersek@luna.si::7f235615-58b1-4664-b2b0-5c9f9546c560" providerId="AD"/>
  <p188:author id="{E54084C0-CA03-DF55-EAFD-E2DE1F80B3CA}" name="Mirjam Obljubek" initials="MO" userId="S::mirjam.obljubek@atlanticgrupa.com::d091d311-5ec9-4181-9a2a-37663af34be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CC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2196" y="16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04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6D6CAA-2C1E-43BB-BF3A-E872F752B032}" type="datetimeFigureOut">
              <a:rPr lang="sl-SI" smtClean="0"/>
              <a:t>2. 04. 2026</a:t>
            </a:fld>
            <a:endParaRPr lang="sl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FE5EBF-75A2-4144-9125-06F50A41837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98316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BDBFB-008C-DC0B-075E-09A1B2F400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TBWA Grotesk Black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D76FF-BF84-24D2-D7AD-9DEF58166B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BWA Grotesk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B44DC-D440-1FD1-92A2-295BCB618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6B06-6F4B-4EA6-BC15-95DBC5EDF5C1}" type="datetimeFigureOut">
              <a:rPr lang="en-SI" smtClean="0"/>
              <a:t>04/02/2026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54940-BCE9-C5D4-0DF5-74FEE240F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D303DF-ECCD-1B82-09E7-D9B6D1326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B6634-0D0E-4D22-88F3-4916224AD99E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100858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7F956-313E-D1A7-1763-D355E505B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560F7C-1D67-2681-F358-06467DD01A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A2F52-5A0C-05C4-592B-94B1AD231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6B06-6F4B-4EA6-BC15-95DBC5EDF5C1}" type="datetimeFigureOut">
              <a:rPr lang="en-SI" smtClean="0"/>
              <a:t>04/02/2026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8E4BB-995A-5D83-1764-4A7532C77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6C61D-42DF-4E7F-C000-D2EB5DDBA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B6634-0D0E-4D22-88F3-4916224AD99E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598711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5CB77F-338E-3EC4-45C4-A8628BEEFC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2A470-4204-2533-A5CE-AD1421B993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10A6D3-FD00-96FF-900E-2A117BFAE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6B06-6F4B-4EA6-BC15-95DBC5EDF5C1}" type="datetimeFigureOut">
              <a:rPr lang="en-SI" smtClean="0"/>
              <a:t>04/02/2026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A07FBC-56AB-159E-0B67-57138663E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018E2-1A85-1CE7-CC61-D32AAA053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B6634-0D0E-4D22-88F3-4916224AD99E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9886184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Title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Background">
            <a:extLst>
              <a:ext uri="{FF2B5EF4-FFF2-40B4-BE49-F238E27FC236}">
                <a16:creationId xmlns:a16="http://schemas.microsoft.com/office/drawing/2014/main" id="{49D3B8F6-C501-4E88-FFF2-C0B1230CE7DC}"/>
              </a:ext>
            </a:extLst>
          </p:cNvPr>
          <p:cNvGrpSpPr/>
          <p:nvPr userDrawn="1"/>
        </p:nvGrpSpPr>
        <p:grpSpPr>
          <a:xfrm>
            <a:off x="-8815" y="-21561"/>
            <a:ext cx="12213878" cy="6901122"/>
            <a:chOff x="-8815" y="-21561"/>
            <a:chExt cx="12213878" cy="690112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E271502-00BD-C763-9270-DF748F617F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l="1355" t="16037" r="25327" b="32573"/>
            <a:stretch/>
          </p:blipFill>
          <p:spPr>
            <a:xfrm>
              <a:off x="-8815" y="-21561"/>
              <a:ext cx="12213878" cy="690112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EFC1220-9C47-6BC6-8DF6-2307D9C374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 l="513" r="843" b="44552"/>
            <a:stretch/>
          </p:blipFill>
          <p:spPr>
            <a:xfrm>
              <a:off x="-8815" y="1"/>
              <a:ext cx="12200815" cy="6858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3297CF8-8E67-0A69-C81D-28C0C6FF1A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 l="437" r="1898"/>
            <a:stretch/>
          </p:blipFill>
          <p:spPr>
            <a:xfrm>
              <a:off x="0" y="26565"/>
              <a:ext cx="12079706" cy="6796849"/>
            </a:xfrm>
            <a:prstGeom prst="rect">
              <a:avLst/>
            </a:prstGeom>
          </p:spPr>
        </p:pic>
      </p:grpSp>
      <p:pic>
        <p:nvPicPr>
          <p:cNvPr id="9" name="Brand_Logo">
            <a:extLst>
              <a:ext uri="{FF2B5EF4-FFF2-40B4-BE49-F238E27FC236}">
                <a16:creationId xmlns:a16="http://schemas.microsoft.com/office/drawing/2014/main" id="{CF737CC0-9F0E-5180-49F4-C2E9AA4069C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1169" y="2048229"/>
            <a:ext cx="1739868" cy="521039"/>
          </a:xfrm>
          <a:prstGeom prst="rect">
            <a:avLst/>
          </a:prstGeom>
        </p:spPr>
      </p:pic>
      <p:sp>
        <p:nvSpPr>
          <p:cNvPr id="11" name="Subtitle_Text">
            <a:extLst>
              <a:ext uri="{FF2B5EF4-FFF2-40B4-BE49-F238E27FC236}">
                <a16:creationId xmlns:a16="http://schemas.microsoft.com/office/drawing/2014/main" id="{6E8CC264-3CB1-5DF6-D8BB-D8166406A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9592" y="4664110"/>
            <a:ext cx="9144000" cy="387798"/>
          </a:xfrm>
        </p:spPr>
        <p:txBody>
          <a:bodyPr>
            <a:sp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Main_Title">
            <a:extLst>
              <a:ext uri="{FF2B5EF4-FFF2-40B4-BE49-F238E27FC236}">
                <a16:creationId xmlns:a16="http://schemas.microsoft.com/office/drawing/2014/main" id="{4EEA1250-815F-3BEE-ED8A-6F4FA9BCC3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6124" y="3302577"/>
            <a:ext cx="9144000" cy="1329595"/>
          </a:xfrm>
        </p:spPr>
        <p:txBody>
          <a:bodyPr anchor="b">
            <a:spAutoFit/>
          </a:bodyPr>
          <a:lstStyle>
            <a:lvl1pPr algn="ctr">
              <a:defRPr sz="9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Edit Title</a:t>
            </a:r>
          </a:p>
        </p:txBody>
      </p:sp>
    </p:spTree>
    <p:extLst>
      <p:ext uri="{BB962C8B-B14F-4D97-AF65-F5344CB8AC3E}">
        <p14:creationId xmlns:p14="http://schemas.microsoft.com/office/powerpoint/2010/main" val="2307164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92007-5CB9-61FD-1E6D-05F9E1782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BWA Grotesk Black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C9AF4-F41A-8A25-B81E-3FF6F8362C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BWA Grotesk" pitchFamily="50" charset="0"/>
              </a:defRPr>
            </a:lvl1pPr>
            <a:lvl2pPr>
              <a:defRPr>
                <a:latin typeface="TBWA Grotesk" pitchFamily="50" charset="0"/>
              </a:defRPr>
            </a:lvl2pPr>
            <a:lvl3pPr>
              <a:defRPr>
                <a:latin typeface="TBWA Grotesk" pitchFamily="50" charset="0"/>
              </a:defRPr>
            </a:lvl3pPr>
            <a:lvl4pPr>
              <a:defRPr>
                <a:latin typeface="TBWA Grotesk" pitchFamily="50" charset="0"/>
              </a:defRPr>
            </a:lvl4pPr>
            <a:lvl5pPr>
              <a:defRPr>
                <a:latin typeface="TBWA Grotesk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8C8A0-DC81-492B-36AF-B95167DB8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6B06-6F4B-4EA6-BC15-95DBC5EDF5C1}" type="datetimeFigureOut">
              <a:rPr lang="en-SI" smtClean="0"/>
              <a:t>04/02/2026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36725-5432-F3A8-04DD-50A71104D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49D3F-AB2D-950D-FAED-46FB9076B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B6634-0D0E-4D22-88F3-4916224AD99E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756362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8DBF1-E23F-712E-F732-5C0462C11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TBWA Grotesk Black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853456-4F0C-8FB8-8385-3A353BE75B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  <a:latin typeface="TBWA Grotesk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08D47-6107-DE01-4E0F-3F91A40DA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6B06-6F4B-4EA6-BC15-95DBC5EDF5C1}" type="datetimeFigureOut">
              <a:rPr lang="en-SI" smtClean="0"/>
              <a:t>04/02/2026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62050-C625-44C9-126F-4B5A5CC23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D65D4D-5004-A345-E295-B0EA42546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B6634-0D0E-4D22-88F3-4916224AD99E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934545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B1B41-E25A-7261-205C-B1748C78C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BWA Grotesk Black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DF376-E82C-FF5F-8BC1-92CC4E4DE3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TBWA Grotesk" pitchFamily="50" charset="0"/>
              </a:defRPr>
            </a:lvl1pPr>
            <a:lvl2pPr>
              <a:defRPr>
                <a:latin typeface="TBWA Grotesk" pitchFamily="50" charset="0"/>
              </a:defRPr>
            </a:lvl2pPr>
            <a:lvl3pPr>
              <a:defRPr>
                <a:latin typeface="TBWA Grotesk" pitchFamily="50" charset="0"/>
              </a:defRPr>
            </a:lvl3pPr>
            <a:lvl4pPr>
              <a:defRPr>
                <a:latin typeface="TBWA Grotesk" pitchFamily="50" charset="0"/>
              </a:defRPr>
            </a:lvl4pPr>
            <a:lvl5pPr>
              <a:defRPr>
                <a:latin typeface="TBWA Grotesk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8D8528-3BBC-2E61-6876-6A100C9020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TBWA Grotesk" pitchFamily="50" charset="0"/>
              </a:defRPr>
            </a:lvl1pPr>
            <a:lvl2pPr>
              <a:defRPr>
                <a:latin typeface="TBWA Grotesk" pitchFamily="50" charset="0"/>
              </a:defRPr>
            </a:lvl2pPr>
            <a:lvl3pPr>
              <a:defRPr>
                <a:latin typeface="TBWA Grotesk" pitchFamily="50" charset="0"/>
              </a:defRPr>
            </a:lvl3pPr>
            <a:lvl4pPr>
              <a:defRPr>
                <a:latin typeface="TBWA Grotesk" pitchFamily="50" charset="0"/>
              </a:defRPr>
            </a:lvl4pPr>
            <a:lvl5pPr>
              <a:defRPr>
                <a:latin typeface="TBWA Grotesk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E9F463-0496-5B83-93D2-C5DD714A0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BWA Grotesk" pitchFamily="50" charset="0"/>
              </a:defRPr>
            </a:lvl1pPr>
          </a:lstStyle>
          <a:p>
            <a:fld id="{C4046B06-6F4B-4EA6-BC15-95DBC5EDF5C1}" type="datetimeFigureOut">
              <a:rPr lang="en-SI" smtClean="0"/>
              <a:pPr/>
              <a:t>04/02/2026</a:t>
            </a:fld>
            <a:endParaRPr lang="en-SI">
              <a:latin typeface="TBWA Grotesk" pitchFamily="50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F7D42D-2B2D-5EB6-F235-275C0DEC9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BWA Grotesk" pitchFamily="50" charset="0"/>
              </a:defRPr>
            </a:lvl1pPr>
          </a:lstStyle>
          <a:p>
            <a:endParaRPr lang="en-SI">
              <a:latin typeface="TBWA Grotesk" pitchFamily="50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66750-FE94-44A7-8E0B-62D47538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BWA Grotesk" pitchFamily="50" charset="0"/>
              </a:defRPr>
            </a:lvl1pPr>
          </a:lstStyle>
          <a:p>
            <a:fld id="{A79B6634-0D0E-4D22-88F3-4916224AD99E}" type="slidenum">
              <a:rPr lang="en-SI" smtClean="0"/>
              <a:pPr/>
              <a:t>‹#›</a:t>
            </a:fld>
            <a:endParaRPr lang="en-SI">
              <a:latin typeface="TBWA Grotes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601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C7153-3787-70C7-12B0-7C76C0BA2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TBWA Grotesk Black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36BF16-857F-E69D-7A07-ACB57942C7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TBWA Grotesk Black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A71083-28CB-6F70-62BF-AB1DA37457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TBWA Grotesk" pitchFamily="50" charset="0"/>
              </a:defRPr>
            </a:lvl1pPr>
            <a:lvl2pPr>
              <a:defRPr>
                <a:latin typeface="TBWA Grotesk" pitchFamily="50" charset="0"/>
              </a:defRPr>
            </a:lvl2pPr>
            <a:lvl3pPr>
              <a:defRPr>
                <a:latin typeface="TBWA Grotesk" pitchFamily="50" charset="0"/>
              </a:defRPr>
            </a:lvl3pPr>
            <a:lvl4pPr>
              <a:defRPr>
                <a:latin typeface="TBWA Grotesk" pitchFamily="50" charset="0"/>
              </a:defRPr>
            </a:lvl4pPr>
            <a:lvl5pPr>
              <a:defRPr>
                <a:latin typeface="TBWA Grotesk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28E199-9A3B-E7B9-8AF6-9A96F68D56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TBWA Grotesk Black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888D18-1525-F7BA-C365-127CC838D7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TBWA Grotesk" pitchFamily="50" charset="0"/>
              </a:defRPr>
            </a:lvl1pPr>
            <a:lvl2pPr>
              <a:defRPr>
                <a:latin typeface="TBWA Grotesk" pitchFamily="50" charset="0"/>
              </a:defRPr>
            </a:lvl2pPr>
            <a:lvl3pPr>
              <a:defRPr>
                <a:latin typeface="TBWA Grotesk" pitchFamily="50" charset="0"/>
              </a:defRPr>
            </a:lvl3pPr>
            <a:lvl4pPr>
              <a:defRPr>
                <a:latin typeface="TBWA Grotesk" pitchFamily="50" charset="0"/>
              </a:defRPr>
            </a:lvl4pPr>
            <a:lvl5pPr>
              <a:defRPr>
                <a:latin typeface="TBWA Grotesk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36B939-434B-BC94-B76F-0E306D587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BWA Grotesk" pitchFamily="50" charset="0"/>
              </a:defRPr>
            </a:lvl1pPr>
          </a:lstStyle>
          <a:p>
            <a:fld id="{C4046B06-6F4B-4EA6-BC15-95DBC5EDF5C1}" type="datetimeFigureOut">
              <a:rPr lang="en-SI" smtClean="0"/>
              <a:pPr/>
              <a:t>04/02/2026</a:t>
            </a:fld>
            <a:endParaRPr lang="en-SI">
              <a:latin typeface="TBWA Grotesk" pitchFamily="50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C77275-D627-5EC7-7A0B-C7311BB7F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BWA Grotesk" pitchFamily="50" charset="0"/>
              </a:defRPr>
            </a:lvl1pPr>
          </a:lstStyle>
          <a:p>
            <a:endParaRPr lang="en-SI">
              <a:latin typeface="TBWA Grotesk" pitchFamily="50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54A10A-5505-6A25-5AAB-5311762C3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BWA Grotesk" pitchFamily="50" charset="0"/>
              </a:defRPr>
            </a:lvl1pPr>
          </a:lstStyle>
          <a:p>
            <a:fld id="{A79B6634-0D0E-4D22-88F3-4916224AD99E}" type="slidenum">
              <a:rPr lang="en-SI" smtClean="0"/>
              <a:pPr/>
              <a:t>‹#›</a:t>
            </a:fld>
            <a:endParaRPr lang="en-SI">
              <a:latin typeface="TBWA Grotes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261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B7D30-A3DB-4A54-E70A-66E54CF91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BWA Grotesk Black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34D655-B501-9646-EBC7-C9C805E2B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BWA Grotesk" pitchFamily="50" charset="0"/>
              </a:defRPr>
            </a:lvl1pPr>
          </a:lstStyle>
          <a:p>
            <a:fld id="{C4046B06-6F4B-4EA6-BC15-95DBC5EDF5C1}" type="datetimeFigureOut">
              <a:rPr lang="en-SI" smtClean="0"/>
              <a:pPr/>
              <a:t>04/02/2026</a:t>
            </a:fld>
            <a:endParaRPr lang="en-SI">
              <a:latin typeface="TBWA Grotesk" pitchFamily="50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A6C041-0D71-64BD-890B-BB59D701C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BWA Grotesk" pitchFamily="50" charset="0"/>
              </a:defRPr>
            </a:lvl1pPr>
          </a:lstStyle>
          <a:p>
            <a:endParaRPr lang="en-SI">
              <a:latin typeface="TBWA Grotesk" pitchFamily="50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EC26C0-9C7B-C8D1-AF29-516A950E5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BWA Grotesk" pitchFamily="50" charset="0"/>
              </a:defRPr>
            </a:lvl1pPr>
          </a:lstStyle>
          <a:p>
            <a:fld id="{A79B6634-0D0E-4D22-88F3-4916224AD99E}" type="slidenum">
              <a:rPr lang="en-SI" smtClean="0"/>
              <a:pPr/>
              <a:t>‹#›</a:t>
            </a:fld>
            <a:endParaRPr lang="en-SI">
              <a:latin typeface="TBWA Grotes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816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85BCF4-0E41-B4A9-0B7C-41FCC4AE3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6B06-6F4B-4EA6-BC15-95DBC5EDF5C1}" type="datetimeFigureOut">
              <a:rPr lang="en-SI" smtClean="0"/>
              <a:t>04/02/2026</a:t>
            </a:fld>
            <a:endParaRPr lang="en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72EAAA-224A-3332-BA39-3A287C79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A42A1-135B-1071-938D-3FD971FB7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B6634-0D0E-4D22-88F3-4916224AD99E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292502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7D6FF-BD60-1791-6FE1-7464CECC1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0C7CD-AD48-D2A2-A3D7-DFAA3A94F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7FF118-F780-5266-5666-D76C6D455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536F91-9BA9-7160-68E9-3524242DD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6B06-6F4B-4EA6-BC15-95DBC5EDF5C1}" type="datetimeFigureOut">
              <a:rPr lang="en-SI" smtClean="0"/>
              <a:t>04/02/2026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37D7A-C9E0-7E6C-C361-3E78558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A58FBE-BC1D-4591-0077-250E31C5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B6634-0D0E-4D22-88F3-4916224AD99E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471155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E3976-CAFC-BEB5-51F6-B7DAFDC55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578A31-7A4F-5D46-46F9-77E5C7B57E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D74D5C-7A58-9629-AEFC-041882EC97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8A8D8C-21E2-D3C7-60DF-5E2A65F78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6B06-6F4B-4EA6-BC15-95DBC5EDF5C1}" type="datetimeFigureOut">
              <a:rPr lang="en-SI" smtClean="0"/>
              <a:t>04/02/2026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778C83-C171-A8FF-0B84-CA8A10DF1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8E3DE9-2889-8533-F3CE-1E926D4BD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B6634-0D0E-4D22-88F3-4916224AD99E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694716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C92B06-9C02-3C59-E8B4-EBF099641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BD85D2-E1D5-F8EA-74AE-42D200FEDE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7C997-115F-8662-36A9-F5CBEAD8A3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046B06-6F4B-4EA6-BC15-95DBC5EDF5C1}" type="datetimeFigureOut">
              <a:rPr lang="en-SI" smtClean="0"/>
              <a:t>04/02/2026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6CF572-416B-A8CF-A224-F066A0BE3E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CDFA9-AFBD-F73B-57BD-87D39C3DE8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9B6634-0D0E-4D22-88F3-4916224AD99E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813625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1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1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6.png"/><Relationship Id="rId7" Type="http://schemas.openxmlformats.org/officeDocument/2006/relationships/image" Target="../media/image3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11.svg"/><Relationship Id="rId9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svg"/><Relationship Id="rId5" Type="http://schemas.openxmlformats.org/officeDocument/2006/relationships/image" Target="../media/image6.pn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1.sv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microsoft.com/office/2007/relationships/media" Target="../media/media4.mp3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9.svg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nlight shining through the water&#10;&#10;AI-generated content may be incorrect.">
            <a:extLst>
              <a:ext uri="{FF2B5EF4-FFF2-40B4-BE49-F238E27FC236}">
                <a16:creationId xmlns:a16="http://schemas.microsoft.com/office/drawing/2014/main" id="{A731DCAA-2380-CCDA-AADF-A77E6E3C7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600" y="-53009"/>
            <a:ext cx="12477199" cy="696401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0FDB783-FA64-4C80-4DF9-F495D397C8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67" r="5231" b="42631"/>
          <a:stretch/>
        </p:blipFill>
        <p:spPr>
          <a:xfrm flipH="1">
            <a:off x="-201001" y="1968111"/>
            <a:ext cx="8301318" cy="49428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7862" y="3021756"/>
            <a:ext cx="9144000" cy="2387600"/>
          </a:xfrm>
        </p:spPr>
        <p:txBody>
          <a:bodyPr/>
          <a:lstStyle/>
          <a:p>
            <a:pPr algn="l"/>
            <a:r>
              <a:rPr lang="sl-SI" b="1" dirty="0">
                <a:solidFill>
                  <a:schemeClr val="bg1"/>
                </a:solidFill>
                <a:latin typeface="Ubuntu" panose="020B0504030602030204" pitchFamily="34" charset="0"/>
              </a:rPr>
              <a:t>PETEK PO RIBJE</a:t>
            </a:r>
            <a:endParaRPr lang="en-US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5E480BB-F4A1-CABC-EA5E-3A0F7CF13CE1}"/>
              </a:ext>
            </a:extLst>
          </p:cNvPr>
          <p:cNvGrpSpPr/>
          <p:nvPr/>
        </p:nvGrpSpPr>
        <p:grpSpPr>
          <a:xfrm>
            <a:off x="9413727" y="5177437"/>
            <a:ext cx="2920872" cy="1733571"/>
            <a:chOff x="7600606" y="4132955"/>
            <a:chExt cx="4591394" cy="2725045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0B279697-57B6-1161-E24E-0BDBBE1D23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r="4851" b="43063"/>
            <a:stretch/>
          </p:blipFill>
          <p:spPr>
            <a:xfrm>
              <a:off x="7600606" y="4132955"/>
              <a:ext cx="4591394" cy="2725045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B69CB34A-1D54-85F2-0EE3-6D9B367CE3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793202" y="5822927"/>
              <a:ext cx="2372104" cy="723633"/>
            </a:xfrm>
            <a:prstGeom prst="rect">
              <a:avLst/>
            </a:prstGeom>
          </p:spPr>
        </p:pic>
      </p:grpSp>
      <p:sp>
        <p:nvSpPr>
          <p:cNvPr id="4" name="Subtitle 2">
            <a:extLst>
              <a:ext uri="{FF2B5EF4-FFF2-40B4-BE49-F238E27FC236}">
                <a16:creationId xmlns:a16="http://schemas.microsoft.com/office/drawing/2014/main" id="{EBD5D1B0-16CA-5D98-1C5F-86B629D742DB}"/>
              </a:ext>
            </a:extLst>
          </p:cNvPr>
          <p:cNvSpPr txBox="1">
            <a:spLocks/>
          </p:cNvSpPr>
          <p:nvPr/>
        </p:nvSpPr>
        <p:spPr>
          <a:xfrm>
            <a:off x="767862" y="5493842"/>
            <a:ext cx="9144000" cy="7586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TBWA Grotesk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l-SI" dirty="0">
                <a:solidFill>
                  <a:schemeClr val="bg1"/>
                </a:solidFill>
                <a:latin typeface="Ubuntu" panose="020B0504030602030204" pitchFamily="34" charset="0"/>
              </a:rPr>
              <a:t>Primeri komunikacijskih materialov kampanje</a:t>
            </a:r>
            <a:endParaRPr lang="en-US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935F9-57EE-396C-4636-4576E31C4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nlight shining through the water&#10;&#10;AI-generated content may be incorrect.">
            <a:extLst>
              <a:ext uri="{FF2B5EF4-FFF2-40B4-BE49-F238E27FC236}">
                <a16:creationId xmlns:a16="http://schemas.microsoft.com/office/drawing/2014/main" id="{DC9AC1E0-DA54-B1AD-0DF9-3AC4B5C8E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600" y="-53009"/>
            <a:ext cx="12477199" cy="696401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AB037F5-A84E-FB95-C1B8-CBCA8DDA5D4F}"/>
              </a:ext>
            </a:extLst>
          </p:cNvPr>
          <p:cNvSpPr/>
          <p:nvPr/>
        </p:nvSpPr>
        <p:spPr>
          <a:xfrm>
            <a:off x="-142600" y="-53009"/>
            <a:ext cx="12477199" cy="696401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794"/>
                </a:schemeClr>
              </a:gs>
              <a:gs pos="50000">
                <a:schemeClr val="tx1">
                  <a:alpha val="62604"/>
                </a:schemeClr>
              </a:gs>
              <a:gs pos="100000">
                <a:schemeClr val="accent1">
                  <a:tint val="23500"/>
                  <a:satMod val="160000"/>
                  <a:alpha val="0"/>
                  <a:lumMod val="90000"/>
                </a:schemeClr>
              </a:gs>
            </a:gsLst>
            <a:lin ang="16200000" scaled="0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6B9DCD1-6F54-8458-40C2-2BA49FB365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606" t="-449" r="-123" b="-566"/>
          <a:stretch>
            <a:fillRect/>
          </a:stretch>
        </p:blipFill>
        <p:spPr>
          <a:xfrm rot="19804379">
            <a:off x="1267020" y="1575017"/>
            <a:ext cx="9657957" cy="960649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6E51518-BC36-C4CE-F386-9E419E381B1C}"/>
              </a:ext>
            </a:extLst>
          </p:cNvPr>
          <p:cNvSpPr txBox="1">
            <a:spLocks/>
          </p:cNvSpPr>
          <p:nvPr/>
        </p:nvSpPr>
        <p:spPr>
          <a:xfrm>
            <a:off x="838200" y="3052954"/>
            <a:ext cx="10515600" cy="16810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sl-SI" sz="4800" b="1" dirty="0">
                <a:solidFill>
                  <a:schemeClr val="bg1"/>
                </a:solidFill>
              </a:rPr>
              <a:t>DIGITAL MATERIALI</a:t>
            </a:r>
          </a:p>
        </p:txBody>
      </p:sp>
    </p:spTree>
    <p:extLst>
      <p:ext uri="{BB962C8B-B14F-4D97-AF65-F5344CB8AC3E}">
        <p14:creationId xmlns:p14="http://schemas.microsoft.com/office/powerpoint/2010/main" val="2349731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82F55-BB5B-FA64-B100-33259C2F0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nlight shining through the water&#10;&#10;AI-generated content may be incorrect.">
            <a:extLst>
              <a:ext uri="{FF2B5EF4-FFF2-40B4-BE49-F238E27FC236}">
                <a16:creationId xmlns:a16="http://schemas.microsoft.com/office/drawing/2014/main" id="{28B4CEB1-1D01-39FE-21BF-44324E759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600" y="-53009"/>
            <a:ext cx="12477199" cy="696401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7EE8733-33E6-5DF9-0611-D8CBC7C1098C}"/>
              </a:ext>
            </a:extLst>
          </p:cNvPr>
          <p:cNvSpPr/>
          <p:nvPr/>
        </p:nvSpPr>
        <p:spPr>
          <a:xfrm>
            <a:off x="-142600" y="-53009"/>
            <a:ext cx="12477199" cy="696401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794"/>
                </a:schemeClr>
              </a:gs>
              <a:gs pos="50000">
                <a:schemeClr val="tx1">
                  <a:alpha val="62604"/>
                </a:schemeClr>
              </a:gs>
              <a:gs pos="100000">
                <a:schemeClr val="accent1">
                  <a:tint val="23500"/>
                  <a:satMod val="160000"/>
                  <a:alpha val="0"/>
                  <a:lumMod val="90000"/>
                </a:schemeClr>
              </a:gs>
            </a:gsLst>
            <a:lin ang="16200000" scaled="0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80A513C-933E-9C84-083D-FA8ED1BC8D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606" t="-449" r="-123" b="-566"/>
          <a:stretch>
            <a:fillRect/>
          </a:stretch>
        </p:blipFill>
        <p:spPr>
          <a:xfrm rot="3984347">
            <a:off x="-2254249" y="-4665127"/>
            <a:ext cx="7010335" cy="697297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391B56E-0785-0F14-E549-A81D4EE3023E}"/>
              </a:ext>
            </a:extLst>
          </p:cNvPr>
          <p:cNvSpPr txBox="1">
            <a:spLocks/>
          </p:cNvSpPr>
          <p:nvPr/>
        </p:nvSpPr>
        <p:spPr>
          <a:xfrm>
            <a:off x="262652" y="846014"/>
            <a:ext cx="2995246" cy="7561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sl-SI" sz="4000" dirty="0">
                <a:solidFill>
                  <a:schemeClr val="bg1"/>
                </a:solidFill>
              </a:rPr>
              <a:t>META FEED</a:t>
            </a:r>
          </a:p>
          <a:p>
            <a:pPr algn="l"/>
            <a:r>
              <a:rPr lang="sl-SI" sz="4000" dirty="0">
                <a:solidFill>
                  <a:schemeClr val="bg1"/>
                </a:solidFill>
              </a:rPr>
              <a:t>Image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D584821-CD08-9ABE-03FB-275048B77F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606" t="-449" r="-123" b="-566"/>
          <a:stretch>
            <a:fillRect/>
          </a:stretch>
        </p:blipFill>
        <p:spPr>
          <a:xfrm rot="20636490">
            <a:off x="3160486" y="1807476"/>
            <a:ext cx="10261745" cy="102070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A730B6-3CE1-0EAC-2B34-031AB7ED82D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" r="1049"/>
          <a:stretch>
            <a:fillRect/>
          </a:stretch>
        </p:blipFill>
        <p:spPr>
          <a:xfrm>
            <a:off x="3461417" y="587321"/>
            <a:ext cx="4104598" cy="5775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04DE08-A7BA-BA38-22B5-015C579D1E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387" y="1544098"/>
            <a:ext cx="4116475" cy="4116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9006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0EA58-00BF-6945-9E92-AEC01579D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nlight shining through the water&#10;&#10;AI-generated content may be incorrect.">
            <a:extLst>
              <a:ext uri="{FF2B5EF4-FFF2-40B4-BE49-F238E27FC236}">
                <a16:creationId xmlns:a16="http://schemas.microsoft.com/office/drawing/2014/main" id="{0E8F335A-D253-FD24-84FA-38121EAAC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600" y="-53009"/>
            <a:ext cx="12477199" cy="696401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45A8E0-FCE3-467B-0BB3-57174AB99AA7}"/>
              </a:ext>
            </a:extLst>
          </p:cNvPr>
          <p:cNvSpPr/>
          <p:nvPr/>
        </p:nvSpPr>
        <p:spPr>
          <a:xfrm>
            <a:off x="-142600" y="-53009"/>
            <a:ext cx="12477199" cy="696401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794"/>
                </a:schemeClr>
              </a:gs>
              <a:gs pos="50000">
                <a:schemeClr val="tx1">
                  <a:alpha val="62604"/>
                </a:schemeClr>
              </a:gs>
              <a:gs pos="100000">
                <a:schemeClr val="accent1">
                  <a:tint val="23500"/>
                  <a:satMod val="160000"/>
                  <a:alpha val="0"/>
                  <a:lumMod val="90000"/>
                </a:schemeClr>
              </a:gs>
            </a:gsLst>
            <a:lin ang="16200000" scaled="0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313AE44-80F4-684B-D154-D5D3BAC34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606" t="-449" r="-123" b="-566"/>
          <a:stretch>
            <a:fillRect/>
          </a:stretch>
        </p:blipFill>
        <p:spPr>
          <a:xfrm rot="3984347">
            <a:off x="-2254249" y="-4665127"/>
            <a:ext cx="7010335" cy="697297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4A03CB2-C9BF-7465-CE72-E2B2CC6D1B68}"/>
              </a:ext>
            </a:extLst>
          </p:cNvPr>
          <p:cNvSpPr txBox="1">
            <a:spLocks/>
          </p:cNvSpPr>
          <p:nvPr/>
        </p:nvSpPr>
        <p:spPr>
          <a:xfrm>
            <a:off x="262652" y="846014"/>
            <a:ext cx="2995246" cy="7561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sl-SI" sz="4000" dirty="0">
                <a:solidFill>
                  <a:schemeClr val="bg1"/>
                </a:solidFill>
              </a:rPr>
              <a:t>META FEED</a:t>
            </a:r>
          </a:p>
          <a:p>
            <a:pPr algn="l"/>
            <a:r>
              <a:rPr lang="sl-SI" sz="4000" dirty="0">
                <a:solidFill>
                  <a:schemeClr val="bg1"/>
                </a:solidFill>
              </a:rPr>
              <a:t>Promo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4327F2F-9DA8-C2E4-185A-9D8DF3B156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606" t="-449" r="-123" b="-566"/>
          <a:stretch>
            <a:fillRect/>
          </a:stretch>
        </p:blipFill>
        <p:spPr>
          <a:xfrm rot="20636490">
            <a:off x="3160486" y="1807476"/>
            <a:ext cx="10261745" cy="102070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4ECF5C-E12F-5F52-B8AA-9BBC974983E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23" r="913"/>
          <a:stretch>
            <a:fillRect/>
          </a:stretch>
        </p:blipFill>
        <p:spPr>
          <a:xfrm>
            <a:off x="5374939" y="204049"/>
            <a:ext cx="3716818" cy="6217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6160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DA39E-F120-4EEA-340A-92A075DD7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nlight shining through the water&#10;&#10;AI-generated content may be incorrect.">
            <a:extLst>
              <a:ext uri="{FF2B5EF4-FFF2-40B4-BE49-F238E27FC236}">
                <a16:creationId xmlns:a16="http://schemas.microsoft.com/office/drawing/2014/main" id="{41E5F538-7D7F-9CDE-9CF5-A580FC0005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600" y="-53009"/>
            <a:ext cx="12477199" cy="696401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25BDCEC-13F2-0FFE-EDD8-6760467D5A80}"/>
              </a:ext>
            </a:extLst>
          </p:cNvPr>
          <p:cNvSpPr/>
          <p:nvPr/>
        </p:nvSpPr>
        <p:spPr>
          <a:xfrm>
            <a:off x="-142600" y="-53009"/>
            <a:ext cx="12477199" cy="696401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794"/>
                </a:schemeClr>
              </a:gs>
              <a:gs pos="50000">
                <a:schemeClr val="tx1">
                  <a:alpha val="62604"/>
                </a:schemeClr>
              </a:gs>
              <a:gs pos="100000">
                <a:schemeClr val="accent1">
                  <a:tint val="23500"/>
                  <a:satMod val="160000"/>
                  <a:alpha val="0"/>
                  <a:lumMod val="90000"/>
                </a:schemeClr>
              </a:gs>
            </a:gsLst>
            <a:lin ang="16200000" scaled="0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3CC401C-5731-68A7-620D-C73F8A4A51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606" t="-449" r="-123" b="-566"/>
          <a:stretch>
            <a:fillRect/>
          </a:stretch>
        </p:blipFill>
        <p:spPr>
          <a:xfrm rot="3984347">
            <a:off x="-2254249" y="-4665127"/>
            <a:ext cx="7010335" cy="697297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4A5F2E6A-9B52-89EC-0F25-C48BAA271C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606" t="-449" r="-123" b="-566"/>
          <a:stretch>
            <a:fillRect/>
          </a:stretch>
        </p:blipFill>
        <p:spPr>
          <a:xfrm rot="20636490">
            <a:off x="3160486" y="1807476"/>
            <a:ext cx="10261745" cy="10207063"/>
          </a:xfrm>
          <a:prstGeom prst="rect">
            <a:avLst/>
          </a:prstGeom>
        </p:spPr>
      </p:pic>
      <p:pic>
        <p:nvPicPr>
          <p:cNvPr id="7" name="ARGETA_NKP_FISH_STORY_SLO_1">
            <a:hlinkClick r:id="" action="ppaction://media"/>
            <a:extLst>
              <a:ext uri="{FF2B5EF4-FFF2-40B4-BE49-F238E27FC236}">
                <a16:creationId xmlns:a16="http://schemas.microsoft.com/office/drawing/2014/main" id="{75D8D868-11D3-5E8B-62D7-79A732C5C1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37854" y="562934"/>
            <a:ext cx="3283957" cy="5838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87ED72-230F-C02C-3F6D-2B903A27C6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974" y="562934"/>
            <a:ext cx="3283957" cy="5838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46A5DCA-9735-E236-D75F-88255A45B456}"/>
              </a:ext>
            </a:extLst>
          </p:cNvPr>
          <p:cNvSpPr txBox="1">
            <a:spLocks/>
          </p:cNvSpPr>
          <p:nvPr/>
        </p:nvSpPr>
        <p:spPr>
          <a:xfrm>
            <a:off x="348162" y="879004"/>
            <a:ext cx="2995246" cy="7561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sl-SI" sz="4000" dirty="0">
                <a:solidFill>
                  <a:schemeClr val="bg1"/>
                </a:solidFill>
              </a:rPr>
              <a:t>META FEED</a:t>
            </a:r>
          </a:p>
          <a:p>
            <a:pPr algn="l"/>
            <a:r>
              <a:rPr lang="sl-SI" sz="4000" dirty="0">
                <a:solidFill>
                  <a:schemeClr val="bg1"/>
                </a:solidFill>
              </a:rPr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86371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DC25B-637C-F497-29F3-121712887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nlight shining through the water&#10;&#10;AI-generated content may be incorrect.">
            <a:extLst>
              <a:ext uri="{FF2B5EF4-FFF2-40B4-BE49-F238E27FC236}">
                <a16:creationId xmlns:a16="http://schemas.microsoft.com/office/drawing/2014/main" id="{14510366-EDCD-E4E5-6817-22BC2AD61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600" y="-53009"/>
            <a:ext cx="12477199" cy="696401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63E005E-35FE-C7F2-758D-A1AD47622212}"/>
              </a:ext>
            </a:extLst>
          </p:cNvPr>
          <p:cNvSpPr/>
          <p:nvPr/>
        </p:nvSpPr>
        <p:spPr>
          <a:xfrm>
            <a:off x="-142600" y="-53009"/>
            <a:ext cx="12477199" cy="696401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794"/>
                </a:schemeClr>
              </a:gs>
              <a:gs pos="50000">
                <a:schemeClr val="tx1">
                  <a:alpha val="62604"/>
                </a:schemeClr>
              </a:gs>
              <a:gs pos="100000">
                <a:schemeClr val="accent1">
                  <a:tint val="23500"/>
                  <a:satMod val="160000"/>
                  <a:alpha val="0"/>
                  <a:lumMod val="90000"/>
                </a:schemeClr>
              </a:gs>
            </a:gsLst>
            <a:lin ang="16200000" scaled="0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E0D1027-1F72-A51D-7CD2-87BF3E9A79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606" t="-449" r="-123" b="-566"/>
          <a:stretch>
            <a:fillRect/>
          </a:stretch>
        </p:blipFill>
        <p:spPr>
          <a:xfrm rot="3984347">
            <a:off x="-2254249" y="-4665127"/>
            <a:ext cx="7010335" cy="697297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A946396-E5B2-DEEE-38D2-33D3C4161341}"/>
              </a:ext>
            </a:extLst>
          </p:cNvPr>
          <p:cNvSpPr txBox="1">
            <a:spLocks/>
          </p:cNvSpPr>
          <p:nvPr/>
        </p:nvSpPr>
        <p:spPr>
          <a:xfrm>
            <a:off x="262652" y="846014"/>
            <a:ext cx="2995246" cy="7561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sl-SI" sz="4000" dirty="0">
                <a:solidFill>
                  <a:schemeClr val="bg1"/>
                </a:solidFill>
              </a:rPr>
              <a:t>META FEED</a:t>
            </a:r>
          </a:p>
          <a:p>
            <a:pPr algn="l"/>
            <a:r>
              <a:rPr lang="sl-SI" sz="4000" dirty="0">
                <a:solidFill>
                  <a:schemeClr val="bg1"/>
                </a:solidFill>
              </a:rPr>
              <a:t>Image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D8871EF-1D75-A6E6-D5E6-D578E8FCF8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606" t="-449" r="-123" b="-566"/>
          <a:stretch>
            <a:fillRect/>
          </a:stretch>
        </p:blipFill>
        <p:spPr>
          <a:xfrm rot="20636490">
            <a:off x="3160486" y="1807476"/>
            <a:ext cx="10261745" cy="10207063"/>
          </a:xfrm>
          <a:prstGeom prst="rect">
            <a:avLst/>
          </a:prstGeom>
        </p:spPr>
      </p:pic>
      <p:pic>
        <p:nvPicPr>
          <p:cNvPr id="8" name="ARGETA_ALEX_MA26_1080x1920_SLO">
            <a:hlinkClick r:id="" action="ppaction://media"/>
            <a:extLst>
              <a:ext uri="{FF2B5EF4-FFF2-40B4-BE49-F238E27FC236}">
                <a16:creationId xmlns:a16="http://schemas.microsoft.com/office/drawing/2014/main" id="{E3CA06EC-9523-89A8-0C7C-ED6C4AF262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50147" y="287390"/>
            <a:ext cx="3283957" cy="5838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01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A6F55-B831-9A7E-FF27-1A3A04BB6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nlight shining through the water&#10;&#10;AI-generated content may be incorrect.">
            <a:extLst>
              <a:ext uri="{FF2B5EF4-FFF2-40B4-BE49-F238E27FC236}">
                <a16:creationId xmlns:a16="http://schemas.microsoft.com/office/drawing/2014/main" id="{5CD7FBA3-0C5B-B777-0BD6-AFE90D594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600" y="-53009"/>
            <a:ext cx="12477199" cy="696401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0A05E4B-2CB5-271F-81DA-C7CFDB190F91}"/>
              </a:ext>
            </a:extLst>
          </p:cNvPr>
          <p:cNvSpPr/>
          <p:nvPr/>
        </p:nvSpPr>
        <p:spPr>
          <a:xfrm>
            <a:off x="-142600" y="-53009"/>
            <a:ext cx="12477199" cy="696401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794"/>
                </a:schemeClr>
              </a:gs>
              <a:gs pos="50000">
                <a:schemeClr val="tx1">
                  <a:alpha val="62604"/>
                </a:schemeClr>
              </a:gs>
              <a:gs pos="100000">
                <a:schemeClr val="accent1">
                  <a:tint val="23500"/>
                  <a:satMod val="160000"/>
                  <a:alpha val="0"/>
                  <a:lumMod val="90000"/>
                </a:schemeClr>
              </a:gs>
            </a:gsLst>
            <a:lin ang="16200000" scaled="0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0EBB86A-3B18-B32F-F43D-080F9F49D7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606" t="-449" r="-123" b="-566"/>
          <a:stretch>
            <a:fillRect/>
          </a:stretch>
        </p:blipFill>
        <p:spPr>
          <a:xfrm rot="3984347">
            <a:off x="-2254249" y="-4665127"/>
            <a:ext cx="7010335" cy="697297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1D61BB1-C82A-1B4D-EB7D-7277B31642E2}"/>
              </a:ext>
            </a:extLst>
          </p:cNvPr>
          <p:cNvSpPr txBox="1">
            <a:spLocks/>
          </p:cNvSpPr>
          <p:nvPr/>
        </p:nvSpPr>
        <p:spPr>
          <a:xfrm>
            <a:off x="451338" y="587321"/>
            <a:ext cx="2995246" cy="7561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sl-SI" sz="4000" dirty="0">
                <a:solidFill>
                  <a:schemeClr val="bg1"/>
                </a:solidFill>
              </a:rPr>
              <a:t>BANNERJI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8ED00C2-A9E9-4A45-C57C-7A91453734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606" t="-449" r="-123" b="-566"/>
          <a:stretch>
            <a:fillRect/>
          </a:stretch>
        </p:blipFill>
        <p:spPr>
          <a:xfrm rot="20636490">
            <a:off x="3160486" y="1807476"/>
            <a:ext cx="10261745" cy="102070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0D09F3-C7D5-9790-EC21-77C4B4AAE2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519" y="2379149"/>
            <a:ext cx="2435606" cy="2029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1AFF3D-BF51-D78B-D388-F9D89A2421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8" y="2375521"/>
            <a:ext cx="1722810" cy="3445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DE39A2-9502-CFF2-B92A-0B2AFE5CE1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711" y="2375521"/>
            <a:ext cx="2435606" cy="2029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EB055C-6B34-52AE-ABBF-F9BE727565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519" y="4514456"/>
            <a:ext cx="5069934" cy="1306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CD5A45-7EE3-CAC5-6E14-88234652E4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039" y="1670636"/>
            <a:ext cx="4150504" cy="4150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6998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36307-ACF3-B24A-E5BC-3CDE2CB2C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light shining through the water&#10;&#10;AI-generated content may be incorrect.">
            <a:extLst>
              <a:ext uri="{FF2B5EF4-FFF2-40B4-BE49-F238E27FC236}">
                <a16:creationId xmlns:a16="http://schemas.microsoft.com/office/drawing/2014/main" id="{0B011FBD-4707-F548-A353-E7926A1A2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600" y="-53009"/>
            <a:ext cx="12477199" cy="69640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C230AD9-B834-9313-AEEE-3DC7398E4025}"/>
              </a:ext>
            </a:extLst>
          </p:cNvPr>
          <p:cNvSpPr/>
          <p:nvPr/>
        </p:nvSpPr>
        <p:spPr>
          <a:xfrm>
            <a:off x="-142600" y="-53009"/>
            <a:ext cx="12477199" cy="696401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794"/>
                </a:schemeClr>
              </a:gs>
              <a:gs pos="50000">
                <a:schemeClr val="tx1">
                  <a:alpha val="62604"/>
                </a:schemeClr>
              </a:gs>
              <a:gs pos="100000">
                <a:schemeClr val="accent1">
                  <a:tint val="23500"/>
                  <a:satMod val="160000"/>
                  <a:alpha val="0"/>
                  <a:lumMod val="90000"/>
                </a:schemeClr>
              </a:gs>
            </a:gsLst>
            <a:lin ang="16200000" scaled="0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3028043-A726-112B-2AD6-3B92B6379B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606" t="-449" r="-123" b="-566"/>
          <a:stretch>
            <a:fillRect/>
          </a:stretch>
        </p:blipFill>
        <p:spPr>
          <a:xfrm rot="3984347">
            <a:off x="-2831676" y="-4125375"/>
            <a:ext cx="7010335" cy="697297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706326E-E3C6-5278-007D-82BB523A3532}"/>
              </a:ext>
            </a:extLst>
          </p:cNvPr>
          <p:cNvSpPr txBox="1">
            <a:spLocks/>
          </p:cNvSpPr>
          <p:nvPr/>
        </p:nvSpPr>
        <p:spPr>
          <a:xfrm>
            <a:off x="279791" y="1314231"/>
            <a:ext cx="3504645" cy="7561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sl-SI" sz="4000" dirty="0">
                <a:solidFill>
                  <a:schemeClr val="bg1"/>
                </a:solidFill>
              </a:rPr>
              <a:t>KLJUČNI VIZUAL</a:t>
            </a:r>
          </a:p>
          <a:p>
            <a:pPr algn="l"/>
            <a:r>
              <a:rPr lang="sl-SI" sz="4000" dirty="0">
                <a:solidFill>
                  <a:schemeClr val="bg1"/>
                </a:solidFill>
              </a:rPr>
              <a:t>Image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10A190-889A-3914-5B5E-363D97ABD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185" y="1345153"/>
            <a:ext cx="3369392" cy="47803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3FFA33-FA5C-672F-C37B-9E2A4FA4E7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150" y="1057094"/>
            <a:ext cx="2861276" cy="508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929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9D40A-5876-86FF-B863-91A5DF079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unlight shining through the water&#10;&#10;AI-generated content may be incorrect.">
            <a:extLst>
              <a:ext uri="{FF2B5EF4-FFF2-40B4-BE49-F238E27FC236}">
                <a16:creationId xmlns:a16="http://schemas.microsoft.com/office/drawing/2014/main" id="{E87F104D-C870-A91B-AB70-1C52E3789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600" y="-53009"/>
            <a:ext cx="12477199" cy="696401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BF2C7B3-AC10-014C-5FAE-A479BC5841A2}"/>
              </a:ext>
            </a:extLst>
          </p:cNvPr>
          <p:cNvSpPr/>
          <p:nvPr/>
        </p:nvSpPr>
        <p:spPr>
          <a:xfrm>
            <a:off x="-142601" y="-53010"/>
            <a:ext cx="12477199" cy="696401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794"/>
                </a:schemeClr>
              </a:gs>
              <a:gs pos="50000">
                <a:schemeClr val="tx1">
                  <a:alpha val="62604"/>
                </a:schemeClr>
              </a:gs>
              <a:gs pos="100000">
                <a:schemeClr val="accent1">
                  <a:tint val="23500"/>
                  <a:satMod val="160000"/>
                  <a:alpha val="0"/>
                  <a:lumMod val="90000"/>
                </a:schemeClr>
              </a:gs>
            </a:gsLst>
            <a:lin ang="16200000" scaled="0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DC13139-221D-239A-5AF8-AE4CBC7520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606" t="-449" r="-123" b="-566"/>
          <a:stretch>
            <a:fillRect/>
          </a:stretch>
        </p:blipFill>
        <p:spPr>
          <a:xfrm rot="3984347">
            <a:off x="-2831676" y="-4125375"/>
            <a:ext cx="7010335" cy="697297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EE74C1D-08E3-39BB-90DC-F42088E9F9B8}"/>
              </a:ext>
            </a:extLst>
          </p:cNvPr>
          <p:cNvSpPr txBox="1">
            <a:spLocks/>
          </p:cNvSpPr>
          <p:nvPr/>
        </p:nvSpPr>
        <p:spPr>
          <a:xfrm>
            <a:off x="279791" y="1314231"/>
            <a:ext cx="3504645" cy="7561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sl-SI" sz="4000" dirty="0">
                <a:solidFill>
                  <a:schemeClr val="bg1"/>
                </a:solidFill>
              </a:rPr>
              <a:t>KLJUČNI VIZUAL</a:t>
            </a:r>
          </a:p>
          <a:p>
            <a:pPr algn="l"/>
            <a:r>
              <a:rPr lang="sl-SI" sz="4000" dirty="0">
                <a:solidFill>
                  <a:schemeClr val="bg1"/>
                </a:solidFill>
              </a:rPr>
              <a:t>Promo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5FFFC8-1D0B-F774-7C07-8173BA1AAB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139" y="1439462"/>
            <a:ext cx="3707253" cy="4634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0875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7DA83-7093-8DAA-3792-4657C0189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04759FA-F02A-BBC3-2D66-E8BF4C815B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0" b="486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1B8B4E85-DBDC-89AF-7A2D-C7BA294097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606" t="-449" r="-123" b="-566"/>
          <a:stretch>
            <a:fillRect/>
          </a:stretch>
        </p:blipFill>
        <p:spPr>
          <a:xfrm rot="3984347">
            <a:off x="-2831676" y="-4125375"/>
            <a:ext cx="7010335" cy="697297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EBC0261-F6A6-B364-31A4-27DA80E1B345}"/>
              </a:ext>
            </a:extLst>
          </p:cNvPr>
          <p:cNvSpPr txBox="1">
            <a:spLocks/>
          </p:cNvSpPr>
          <p:nvPr/>
        </p:nvSpPr>
        <p:spPr>
          <a:xfrm>
            <a:off x="355084" y="683767"/>
            <a:ext cx="3504645" cy="7561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sl-SI" sz="4000" dirty="0">
                <a:solidFill>
                  <a:schemeClr val="bg1"/>
                </a:solidFill>
              </a:rPr>
              <a:t>DIGITAL BILLBOARD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7851FA1-EC89-848E-2D3A-639115C58A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30"/>
          <a:stretch>
            <a:fillRect/>
          </a:stretch>
        </p:blipFill>
        <p:spPr>
          <a:xfrm>
            <a:off x="2609192" y="-1029217"/>
            <a:ext cx="10381093" cy="8039617"/>
          </a:xfrm>
          <a:prstGeom prst="rect">
            <a:avLst/>
          </a:prstGeom>
        </p:spPr>
      </p:pic>
      <p:pic>
        <p:nvPicPr>
          <p:cNvPr id="27" name="ArgetaFish_1056x576_8s">
            <a:hlinkClick r:id="" action="ppaction://media"/>
            <a:extLst>
              <a:ext uri="{FF2B5EF4-FFF2-40B4-BE49-F238E27FC236}">
                <a16:creationId xmlns:a16="http://schemas.microsoft.com/office/drawing/2014/main" id="{8FB8CA7F-BEDD-8A6E-413D-2A75BAA28A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51900" y="1439907"/>
            <a:ext cx="7711276" cy="420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43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080EE-DC66-A33C-C1AF-042797CC3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unlight shining through the water&#10;&#10;AI-generated content may be incorrect.">
            <a:extLst>
              <a:ext uri="{FF2B5EF4-FFF2-40B4-BE49-F238E27FC236}">
                <a16:creationId xmlns:a16="http://schemas.microsoft.com/office/drawing/2014/main" id="{A24939AB-88C9-4394-9285-F895F9CAE5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600" y="-53009"/>
            <a:ext cx="12477199" cy="696401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4E12A80-1741-F689-CF1E-6C1A3271CE0A}"/>
              </a:ext>
            </a:extLst>
          </p:cNvPr>
          <p:cNvSpPr/>
          <p:nvPr/>
        </p:nvSpPr>
        <p:spPr>
          <a:xfrm>
            <a:off x="-142601" y="-53010"/>
            <a:ext cx="12477199" cy="696401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794"/>
                </a:schemeClr>
              </a:gs>
              <a:gs pos="50000">
                <a:schemeClr val="tx1">
                  <a:alpha val="62604"/>
                </a:schemeClr>
              </a:gs>
              <a:gs pos="100000">
                <a:schemeClr val="accent1">
                  <a:tint val="23500"/>
                  <a:satMod val="160000"/>
                  <a:alpha val="0"/>
                  <a:lumMod val="90000"/>
                </a:schemeClr>
              </a:gs>
            </a:gsLst>
            <a:lin ang="16200000" scaled="0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7C3B492-0945-C053-8057-EE5F37870C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606" t="-449" r="-123" b="-566"/>
          <a:stretch>
            <a:fillRect/>
          </a:stretch>
        </p:blipFill>
        <p:spPr>
          <a:xfrm rot="3984347">
            <a:off x="-2889733" y="-4067318"/>
            <a:ext cx="7010335" cy="697297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0008328-3FCA-0707-481E-468CF11AA5CF}"/>
              </a:ext>
            </a:extLst>
          </p:cNvPr>
          <p:cNvSpPr txBox="1">
            <a:spLocks/>
          </p:cNvSpPr>
          <p:nvPr/>
        </p:nvSpPr>
        <p:spPr>
          <a:xfrm>
            <a:off x="323333" y="835260"/>
            <a:ext cx="3504645" cy="7561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sl-SI" sz="4000" dirty="0">
                <a:solidFill>
                  <a:schemeClr val="bg1"/>
                </a:solidFill>
              </a:rPr>
              <a:t>JINGLE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B7935F0-1A2F-27BD-B736-F69F77CF13F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-1" t="-7207" r="-8815" b="-1568"/>
          <a:stretch/>
        </p:blipFill>
        <p:spPr>
          <a:xfrm>
            <a:off x="4633650" y="1376462"/>
            <a:ext cx="4140364" cy="4105071"/>
          </a:xfrm>
          <a:prstGeom prst="rect">
            <a:avLst/>
          </a:prstGeom>
        </p:spPr>
      </p:pic>
      <p:pic>
        <p:nvPicPr>
          <p:cNvPr id="5" name="ARGETA_FishFriday_5s Jingle SLO">
            <a:hlinkClick r:id="" action="ppaction://media"/>
            <a:extLst>
              <a:ext uri="{FF2B5EF4-FFF2-40B4-BE49-F238E27FC236}">
                <a16:creationId xmlns:a16="http://schemas.microsoft.com/office/drawing/2014/main" id="{7C38648D-B005-7353-6464-45842C4771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12438" y="2623468"/>
            <a:ext cx="1982787" cy="198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1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87CBA-4B90-8746-E12A-4834B815F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unlight shining through the water&#10;&#10;AI-generated content may be incorrect.">
            <a:extLst>
              <a:ext uri="{FF2B5EF4-FFF2-40B4-BE49-F238E27FC236}">
                <a16:creationId xmlns:a16="http://schemas.microsoft.com/office/drawing/2014/main" id="{8900D754-D79D-D83F-274C-908E13D0D7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600" y="-53009"/>
            <a:ext cx="12477199" cy="696401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17E021E-556F-C352-4FB7-BFDB4280FA14}"/>
              </a:ext>
            </a:extLst>
          </p:cNvPr>
          <p:cNvSpPr/>
          <p:nvPr/>
        </p:nvSpPr>
        <p:spPr>
          <a:xfrm>
            <a:off x="-142601" y="-53010"/>
            <a:ext cx="12477199" cy="696401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794"/>
                </a:schemeClr>
              </a:gs>
              <a:gs pos="50000">
                <a:schemeClr val="tx1">
                  <a:alpha val="62604"/>
                </a:schemeClr>
              </a:gs>
              <a:gs pos="100000">
                <a:schemeClr val="accent1">
                  <a:tint val="23500"/>
                  <a:satMod val="160000"/>
                  <a:alpha val="0"/>
                  <a:lumMod val="90000"/>
                </a:schemeClr>
              </a:gs>
            </a:gsLst>
            <a:lin ang="16200000" scaled="0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96F094E-5885-3496-2030-9E020EF35FE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-606" t="-449" r="-123" b="-566"/>
          <a:stretch>
            <a:fillRect/>
          </a:stretch>
        </p:blipFill>
        <p:spPr>
          <a:xfrm rot="3984347">
            <a:off x="-2831676" y="-4125375"/>
            <a:ext cx="7010335" cy="697297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E100BEF-54FE-BA15-F1BF-9B706133F6DB}"/>
              </a:ext>
            </a:extLst>
          </p:cNvPr>
          <p:cNvSpPr txBox="1">
            <a:spLocks/>
          </p:cNvSpPr>
          <p:nvPr/>
        </p:nvSpPr>
        <p:spPr>
          <a:xfrm>
            <a:off x="279791" y="1314231"/>
            <a:ext cx="3504645" cy="7561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sl-SI" sz="4000" dirty="0">
                <a:solidFill>
                  <a:schemeClr val="bg1"/>
                </a:solidFill>
              </a:rPr>
              <a:t>RADIJSKI</a:t>
            </a:r>
          </a:p>
          <a:p>
            <a:pPr algn="l"/>
            <a:r>
              <a:rPr lang="sl-SI" sz="4000" dirty="0">
                <a:solidFill>
                  <a:schemeClr val="bg1"/>
                </a:solidFill>
              </a:rPr>
              <a:t>OGLASI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C11A859-8CE6-9CA1-6EAE-F245D25054D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-1" t="-7207" r="-8815" b="-1568"/>
          <a:stretch/>
        </p:blipFill>
        <p:spPr>
          <a:xfrm>
            <a:off x="6648569" y="2557373"/>
            <a:ext cx="2380864" cy="236056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B25C4ED-CFEF-D684-E9EA-60883C1CA02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-1" t="-7207" r="-8815" b="-1568"/>
          <a:stretch/>
        </p:blipFill>
        <p:spPr>
          <a:xfrm>
            <a:off x="3784436" y="2557372"/>
            <a:ext cx="2380864" cy="23605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B1D67F-A4ED-9313-891C-AF7DC217A442}"/>
              </a:ext>
            </a:extLst>
          </p:cNvPr>
          <p:cNvSpPr txBox="1"/>
          <p:nvPr/>
        </p:nvSpPr>
        <p:spPr>
          <a:xfrm>
            <a:off x="4392471" y="4253473"/>
            <a:ext cx="1309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chemeClr val="bg1"/>
                </a:solidFill>
                <a:latin typeface="Ubuntu" panose="020B0504030602030204" pitchFamily="34" charset="0"/>
              </a:rPr>
              <a:t>10 SEC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873C1E-9B65-E149-8A45-EBB664666519}"/>
              </a:ext>
            </a:extLst>
          </p:cNvPr>
          <p:cNvSpPr txBox="1"/>
          <p:nvPr/>
        </p:nvSpPr>
        <p:spPr>
          <a:xfrm>
            <a:off x="7336031" y="4253473"/>
            <a:ext cx="1309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chemeClr val="bg1"/>
                </a:solidFill>
                <a:latin typeface="Ubuntu" panose="020B0504030602030204" pitchFamily="34" charset="0"/>
              </a:rPr>
              <a:t>15 SEC</a:t>
            </a:r>
          </a:p>
        </p:txBody>
      </p:sp>
      <p:pic>
        <p:nvPicPr>
          <p:cNvPr id="15" name="ARGETA_FishFriday_10sA01RA">
            <a:hlinkClick r:id="" action="ppaction://media"/>
            <a:extLst>
              <a:ext uri="{FF2B5EF4-FFF2-40B4-BE49-F238E27FC236}">
                <a16:creationId xmlns:a16="http://schemas.microsoft.com/office/drawing/2014/main" id="{13F17FE9-172F-0EDC-FEEA-211035788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40558" y="3000637"/>
            <a:ext cx="1309765" cy="1309765"/>
          </a:xfrm>
          <a:prstGeom prst="rect">
            <a:avLst/>
          </a:prstGeom>
        </p:spPr>
      </p:pic>
      <p:pic>
        <p:nvPicPr>
          <p:cNvPr id="16" name="ARGETA_FishFriday_15sA01RA">
            <a:hlinkClick r:id="" action="ppaction://media"/>
            <a:extLst>
              <a:ext uri="{FF2B5EF4-FFF2-40B4-BE49-F238E27FC236}">
                <a16:creationId xmlns:a16="http://schemas.microsoft.com/office/drawing/2014/main" id="{44CCF48B-721C-58CE-9512-A4733773597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184118" y="3082772"/>
            <a:ext cx="1309765" cy="130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83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8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7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DD1E1-81BB-6218-C478-1B7FCE88E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unlight shining through the water&#10;&#10;AI-generated content may be incorrect.">
            <a:extLst>
              <a:ext uri="{FF2B5EF4-FFF2-40B4-BE49-F238E27FC236}">
                <a16:creationId xmlns:a16="http://schemas.microsoft.com/office/drawing/2014/main" id="{08F4BA30-C1FE-267E-4688-10F4BFE82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600" y="-53009"/>
            <a:ext cx="12477199" cy="696401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DE37922-FA12-3BD7-BBE3-CF1633E9FC53}"/>
              </a:ext>
            </a:extLst>
          </p:cNvPr>
          <p:cNvSpPr/>
          <p:nvPr/>
        </p:nvSpPr>
        <p:spPr>
          <a:xfrm>
            <a:off x="-142601" y="-53010"/>
            <a:ext cx="12477199" cy="696401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794"/>
                </a:schemeClr>
              </a:gs>
              <a:gs pos="50000">
                <a:schemeClr val="tx1">
                  <a:alpha val="62604"/>
                </a:schemeClr>
              </a:gs>
              <a:gs pos="100000">
                <a:schemeClr val="accent1">
                  <a:tint val="23500"/>
                  <a:satMod val="160000"/>
                  <a:alpha val="0"/>
                  <a:lumMod val="90000"/>
                </a:schemeClr>
              </a:gs>
            </a:gsLst>
            <a:lin ang="16200000" scaled="0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D86E4DD-9BBB-8A63-3533-C67FEDB311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606" t="-449" r="-123" b="-566"/>
          <a:stretch>
            <a:fillRect/>
          </a:stretch>
        </p:blipFill>
        <p:spPr>
          <a:xfrm rot="3984347">
            <a:off x="-2831676" y="-4125375"/>
            <a:ext cx="7010335" cy="697297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CE736E3-04A8-76CC-2A45-6124371867AE}"/>
              </a:ext>
            </a:extLst>
          </p:cNvPr>
          <p:cNvSpPr txBox="1">
            <a:spLocks/>
          </p:cNvSpPr>
          <p:nvPr/>
        </p:nvSpPr>
        <p:spPr>
          <a:xfrm>
            <a:off x="216291" y="1280512"/>
            <a:ext cx="3504645" cy="7561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sl-SI" sz="4000" dirty="0">
                <a:solidFill>
                  <a:schemeClr val="bg1"/>
                </a:solidFill>
              </a:rPr>
              <a:t>PRODAJNA MESTA</a:t>
            </a:r>
          </a:p>
          <a:p>
            <a:pPr algn="l"/>
            <a:r>
              <a:rPr lang="sl-SI" sz="2800" dirty="0">
                <a:solidFill>
                  <a:schemeClr val="bg1"/>
                </a:solidFill>
              </a:rPr>
              <a:t>wobbler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FA4C33-F728-CC08-A3F4-152B1C4E80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0158" y="1436914"/>
            <a:ext cx="4725659" cy="4489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5800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085B27-19D7-9594-7C04-284178577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B4A270D6-3258-F7D8-8E3C-88DF10F4E3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606" t="-449" r="-123" b="-566"/>
          <a:stretch>
            <a:fillRect/>
          </a:stretch>
        </p:blipFill>
        <p:spPr>
          <a:xfrm rot="3984347">
            <a:off x="-2831676" y="-4125375"/>
            <a:ext cx="7010335" cy="697297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F6B2BA6-C500-B2ED-0E58-89D1C1A52DA5}"/>
              </a:ext>
            </a:extLst>
          </p:cNvPr>
          <p:cNvSpPr txBox="1">
            <a:spLocks/>
          </p:cNvSpPr>
          <p:nvPr/>
        </p:nvSpPr>
        <p:spPr>
          <a:xfrm>
            <a:off x="444891" y="1625226"/>
            <a:ext cx="3504645" cy="7561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sl-SI" sz="4000" dirty="0">
                <a:solidFill>
                  <a:schemeClr val="bg1"/>
                </a:solidFill>
              </a:rPr>
              <a:t>PRODAJNA MESTA</a:t>
            </a:r>
          </a:p>
          <a:p>
            <a:pPr algn="l"/>
            <a:r>
              <a:rPr lang="sl-SI" sz="2800" dirty="0">
                <a:solidFill>
                  <a:schemeClr val="bg1"/>
                </a:solidFill>
              </a:rPr>
              <a:t>stojalo</a:t>
            </a:r>
          </a:p>
          <a:p>
            <a:pPr algn="l"/>
            <a:r>
              <a:rPr lang="sl-SI" sz="2800" dirty="0">
                <a:solidFill>
                  <a:schemeClr val="bg1"/>
                </a:solidFill>
              </a:rPr>
              <a:t>robotek</a:t>
            </a:r>
          </a:p>
        </p:txBody>
      </p:sp>
      <p:pic>
        <p:nvPicPr>
          <p:cNvPr id="6" name="Picture 5" descr="A box of fish crackers&#10;&#10;AI-generated content may be incorrect.">
            <a:extLst>
              <a:ext uri="{FF2B5EF4-FFF2-40B4-BE49-F238E27FC236}">
                <a16:creationId xmlns:a16="http://schemas.microsoft.com/office/drawing/2014/main" id="{B272AED9-F007-038C-01E3-819D6BADAA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983" y="355485"/>
            <a:ext cx="3653828" cy="61470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E87424-40A8-570A-AD37-5E21F62937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1104" y="478656"/>
            <a:ext cx="3797472" cy="590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312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0FF04-CE0C-13EE-E924-EB6895A4B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412596-BEF6-6E3C-9339-5D8CC61BF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118" y="0"/>
            <a:ext cx="9998964" cy="6858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C3644C0E-DD4C-FDDD-BA0B-813C38CC2C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606" t="-449" r="-123" b="-566"/>
          <a:stretch>
            <a:fillRect/>
          </a:stretch>
        </p:blipFill>
        <p:spPr>
          <a:xfrm rot="3984347">
            <a:off x="-2831676" y="-4125375"/>
            <a:ext cx="7010335" cy="697297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90A3E9B-4FA1-966A-BBE0-5480C3707FB6}"/>
              </a:ext>
            </a:extLst>
          </p:cNvPr>
          <p:cNvSpPr txBox="1">
            <a:spLocks/>
          </p:cNvSpPr>
          <p:nvPr/>
        </p:nvSpPr>
        <p:spPr>
          <a:xfrm>
            <a:off x="444891" y="1509112"/>
            <a:ext cx="3504645" cy="7561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sl-SI" sz="4000" dirty="0">
                <a:solidFill>
                  <a:schemeClr val="bg1"/>
                </a:solidFill>
              </a:rPr>
              <a:t>PRODAJNA MESTA</a:t>
            </a:r>
          </a:p>
          <a:p>
            <a:pPr algn="l"/>
            <a:r>
              <a:rPr lang="sl-SI" sz="2800" dirty="0">
                <a:solidFill>
                  <a:schemeClr val="bg1"/>
                </a:solidFill>
              </a:rPr>
              <a:t>Wobbler</a:t>
            </a:r>
          </a:p>
          <a:p>
            <a:pPr algn="l"/>
            <a:r>
              <a:rPr lang="sl-SI" sz="2800" dirty="0">
                <a:solidFill>
                  <a:schemeClr val="bg1"/>
                </a:solidFill>
              </a:rPr>
              <a:t>z zvokom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07183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636e871-8716-4a3f-86ec-44f35fba7b8f" xsi:nil="true"/>
    <lcf76f155ced4ddcb4097134ff3c332f xmlns="8ddf3c35-f758-4ee5-81f5-86016167880f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FAD2F5EA346614CA5E67222906DDACC" ma:contentTypeVersion="8" ma:contentTypeDescription="Create a new document." ma:contentTypeScope="" ma:versionID="c5f476c94b2f41e01656c6b410986ab7">
  <xsd:schema xmlns:xsd="http://www.w3.org/2001/XMLSchema" xmlns:xs="http://www.w3.org/2001/XMLSchema" xmlns:p="http://schemas.microsoft.com/office/2006/metadata/properties" xmlns:ns2="602b20b1-9227-4f1c-aa7a-5c2533e5e19c" xmlns:ns3="a5bc9320-e563-49af-bd97-d332d1ad6489" xmlns:ns4="8ddf3c35-f758-4ee5-81f5-86016167880f" xmlns:ns5="9636e871-8716-4a3f-86ec-44f35fba7b8f" targetNamespace="http://schemas.microsoft.com/office/2006/metadata/properties" ma:root="true" ma:fieldsID="d992e25354fe7c399a83750069ec06c8" ns2:_="" ns3:_="" ns4:_="" ns5:_="">
    <xsd:import namespace="602b20b1-9227-4f1c-aa7a-5c2533e5e19c"/>
    <xsd:import namespace="a5bc9320-e563-49af-bd97-d332d1ad6489"/>
    <xsd:import namespace="8ddf3c35-f758-4ee5-81f5-86016167880f"/>
    <xsd:import namespace="9636e871-8716-4a3f-86ec-44f35fba7b8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4:lcf76f155ced4ddcb4097134ff3c332f" minOccurs="0"/>
                <xsd:element ref="ns5:TaxCatchAll" minOccurs="0"/>
                <xsd:element ref="ns4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2b20b1-9227-4f1c-aa7a-5c2533e5e1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bc9320-e563-49af-bd97-d332d1ad648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df3c35-f758-4ee5-81f5-86016167880f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24" nillable="true" ma:taxonomy="true" ma:internalName="lcf76f155ced4ddcb4097134ff3c332f" ma:taxonomyFieldName="MediaServiceImageTags" ma:displayName="Oznake slike" ma:readOnly="false" ma:fieldId="{5cf76f15-5ced-4ddc-b409-7134ff3c332f}" ma:taxonomyMulti="true" ma:sspId="e16d1173-3ec9-4dc7-978d-793cb01b05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36e871-8716-4a3f-86ec-44f35fba7b8f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7629544a-5e0a-4251-9c11-6d03e9a89fe9}" ma:internalName="TaxCatchAll" ma:showField="CatchAllData" ma:web="9636e871-8716-4a3f-86ec-44f35fba7b8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47173B1-070D-443C-ACD7-34771D29281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7FFB9AC-2400-48CD-AD99-2D2047120CD5}">
  <ds:schemaRefs>
    <ds:schemaRef ds:uri="http://purl.org/dc/terms/"/>
    <ds:schemaRef ds:uri="http://schemas.microsoft.com/office/2006/documentManagement/types"/>
    <ds:schemaRef ds:uri="http://schemas.openxmlformats.org/package/2006/metadata/core-properties"/>
    <ds:schemaRef ds:uri="9636e871-8716-4a3f-86ec-44f35fba7b8f"/>
    <ds:schemaRef ds:uri="http://purl.org/dc/dcmitype/"/>
    <ds:schemaRef ds:uri="http://purl.org/dc/elements/1.1/"/>
    <ds:schemaRef ds:uri="602b20b1-9227-4f1c-aa7a-5c2533e5e19c"/>
    <ds:schemaRef ds:uri="http://schemas.microsoft.com/office/2006/metadata/properties"/>
    <ds:schemaRef ds:uri="a5bc9320-e563-49af-bd97-d332d1ad6489"/>
    <ds:schemaRef ds:uri="http://www.w3.org/XML/1998/namespace"/>
    <ds:schemaRef ds:uri="http://schemas.microsoft.com/office/infopath/2007/PartnerControls"/>
    <ds:schemaRef ds:uri="8ddf3c35-f758-4ee5-81f5-86016167880f"/>
  </ds:schemaRefs>
</ds:datastoreItem>
</file>

<file path=customXml/itemProps3.xml><?xml version="1.0" encoding="utf-8"?>
<ds:datastoreItem xmlns:ds="http://schemas.openxmlformats.org/officeDocument/2006/customXml" ds:itemID="{B800C925-8D8C-4482-9443-CB99FBE6D8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02b20b1-9227-4f1c-aa7a-5c2533e5e19c"/>
    <ds:schemaRef ds:uri="a5bc9320-e563-49af-bd97-d332d1ad6489"/>
    <ds:schemaRef ds:uri="8ddf3c35-f758-4ee5-81f5-86016167880f"/>
    <ds:schemaRef ds:uri="9636e871-8716-4a3f-86ec-44f35fba7b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1618</TotalTime>
  <Words>49</Words>
  <Application>Microsoft Office PowerPoint</Application>
  <PresentationFormat>Widescreen</PresentationFormat>
  <Paragraphs>30</Paragraphs>
  <Slides>15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Aptos</vt:lpstr>
      <vt:lpstr>Aptos Display</vt:lpstr>
      <vt:lpstr>Arial</vt:lpstr>
      <vt:lpstr>TBWA Grotesk</vt:lpstr>
      <vt:lpstr>TBWA Grotesk Black</vt:lpstr>
      <vt:lpstr>Ubuntu</vt:lpstr>
      <vt:lpstr>1_Office Theme</vt:lpstr>
      <vt:lpstr>PETEK PO RIBJE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Nina Melink</dc:creator>
  <cp:lastModifiedBy>Nina Melink</cp:lastModifiedBy>
  <cp:revision>13</cp:revision>
  <dcterms:created xsi:type="dcterms:W3CDTF">2026-01-12T10:57:20Z</dcterms:created>
  <dcterms:modified xsi:type="dcterms:W3CDTF">2026-04-03T14:56:04Z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0x0101003FAD2F5EA346614CA5E67222906DDACC</vt:lpwstr>
  </property>
  <property fmtid="{D5CDD505-2E9C-101B-9397-08002B2CF9AE}" pid="3" name="MediaServiceImageTags">
    <vt:lpwstr/>
  </property>
  <property fmtid="{D5CDD505-2E9C-101B-9397-08002B2CF9AE}" pid="4" name="MSIP_Label_9198c205-7cf8-427e-abf8-9da10f7c14d6_Enabled">
    <vt:lpwstr>true</vt:lpwstr>
  </property>
  <property fmtid="{D5CDD505-2E9C-101B-9397-08002B2CF9AE}" pid="5" name="MSIP_Label_9198c205-7cf8-427e-abf8-9da10f7c14d6_SetDate">
    <vt:lpwstr>2026-04-02T11:13:23Z</vt:lpwstr>
  </property>
  <property fmtid="{D5CDD505-2E9C-101B-9397-08002B2CF9AE}" pid="6" name="MSIP_Label_9198c205-7cf8-427e-abf8-9da10f7c14d6_Method">
    <vt:lpwstr>Privileged</vt:lpwstr>
  </property>
  <property fmtid="{D5CDD505-2E9C-101B-9397-08002B2CF9AE}" pid="7" name="MSIP_Label_9198c205-7cf8-427e-abf8-9da10f7c14d6_Name">
    <vt:lpwstr>9198c205-7cf8-427e-abf8-9da10f7c14d6</vt:lpwstr>
  </property>
  <property fmtid="{D5CDD505-2E9C-101B-9397-08002B2CF9AE}" pid="8" name="MSIP_Label_9198c205-7cf8-427e-abf8-9da10f7c14d6_SiteId">
    <vt:lpwstr>607b92b1-0d9e-499e-b3b4-1716eddd7139</vt:lpwstr>
  </property>
  <property fmtid="{D5CDD505-2E9C-101B-9397-08002B2CF9AE}" pid="9" name="MSIP_Label_9198c205-7cf8-427e-abf8-9da10f7c14d6_ActionId">
    <vt:lpwstr>edcc8d23-7dd1-4e8d-9623-ddd35c83148a</vt:lpwstr>
  </property>
  <property fmtid="{D5CDD505-2E9C-101B-9397-08002B2CF9AE}" pid="10" name="MSIP_Label_9198c205-7cf8-427e-abf8-9da10f7c14d6_ContentBits">
    <vt:lpwstr>0</vt:lpwstr>
  </property>
  <property fmtid="{D5CDD505-2E9C-101B-9397-08002B2CF9AE}" pid="11" name="MSIP_Label_9198c205-7cf8-427e-abf8-9da10f7c14d6_Tag">
    <vt:lpwstr>10, 0, 1, 1</vt:lpwstr>
  </property>
</Properties>
</file>